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zdalny\My%20Documents\nic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Rynek autobusów Polsce I - III kw. 2011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Arkusz2!$B$1</c:f>
              <c:strCache>
                <c:ptCount val="1"/>
                <c:pt idx="0">
                  <c:v>01-09.2011 r.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Arkusz2!$A$2:$A$8</c:f>
              <c:strCache>
                <c:ptCount val="7"/>
                <c:pt idx="0">
                  <c:v>SOLARIS </c:v>
                </c:pt>
                <c:pt idx="1">
                  <c:v>MERCEDES-BENZ </c:v>
                </c:pt>
                <c:pt idx="2">
                  <c:v>AUTOSAN </c:v>
                </c:pt>
                <c:pt idx="3">
                  <c:v>MAN </c:v>
                </c:pt>
                <c:pt idx="4">
                  <c:v>CMS </c:v>
                </c:pt>
                <c:pt idx="5">
                  <c:v>SCANIA </c:v>
                </c:pt>
                <c:pt idx="6">
                  <c:v>Inni</c:v>
                </c:pt>
              </c:strCache>
            </c:strRef>
          </c:cat>
          <c:val>
            <c:numRef>
              <c:f>Arkusz2!$B$2:$B$8</c:f>
              <c:numCache>
                <c:formatCode>General</c:formatCode>
                <c:ptCount val="7"/>
                <c:pt idx="0">
                  <c:v>249</c:v>
                </c:pt>
                <c:pt idx="1">
                  <c:v>159</c:v>
                </c:pt>
                <c:pt idx="2">
                  <c:v>111</c:v>
                </c:pt>
                <c:pt idx="3">
                  <c:v>77</c:v>
                </c:pt>
                <c:pt idx="4">
                  <c:v>70</c:v>
                </c:pt>
                <c:pt idx="5">
                  <c:v>56</c:v>
                </c:pt>
                <c:pt idx="6">
                  <c:v>163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Rynek autobusów Polsce I - III kw. 2011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01-09.2011 r.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Arkusz1!$A$2:$A$11</c:f>
              <c:strCache>
                <c:ptCount val="10"/>
                <c:pt idx="0">
                  <c:v>SOLARIS </c:v>
                </c:pt>
                <c:pt idx="1">
                  <c:v>MERCEDES-BENZ </c:v>
                </c:pt>
                <c:pt idx="2">
                  <c:v>AUTOSAN </c:v>
                </c:pt>
                <c:pt idx="3">
                  <c:v>MAN </c:v>
                </c:pt>
                <c:pt idx="4">
                  <c:v>CMS </c:v>
                </c:pt>
                <c:pt idx="5">
                  <c:v>SCANIA </c:v>
                </c:pt>
                <c:pt idx="6">
                  <c:v>KAPENA-IRISBUS</c:v>
                </c:pt>
                <c:pt idx="7">
                  <c:v>SETRA </c:v>
                </c:pt>
                <c:pt idx="8">
                  <c:v>SOR </c:v>
                </c:pt>
                <c:pt idx="9">
                  <c:v>Inni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249</c:v>
                </c:pt>
                <c:pt idx="1">
                  <c:v>159</c:v>
                </c:pt>
                <c:pt idx="2">
                  <c:v>111</c:v>
                </c:pt>
                <c:pt idx="3">
                  <c:v>77</c:v>
                </c:pt>
                <c:pt idx="4">
                  <c:v>70</c:v>
                </c:pt>
                <c:pt idx="5">
                  <c:v>56</c:v>
                </c:pt>
                <c:pt idx="6">
                  <c:v>45</c:v>
                </c:pt>
                <c:pt idx="7">
                  <c:v>29</c:v>
                </c:pt>
                <c:pt idx="8">
                  <c:v>25</c:v>
                </c:pt>
                <c:pt idx="9">
                  <c:v>64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1D66F-C44D-4003-9C02-FFB48120C68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1BC45-7A3E-4B1E-967C-26335E116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1100" dirty="0" smtClean="0"/>
              <a:t>Nic</a:t>
            </a:r>
            <a:br>
              <a:rPr lang="pl-PL" sz="1100" dirty="0" smtClean="0"/>
            </a:br>
            <a:endParaRPr lang="en-US" sz="11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228725" y="1166812"/>
          <a:ext cx="6686550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19</Words>
  <Application>Microsoft Office PowerPoint</Application>
  <PresentationFormat>Pokaz na ekranie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Nic </vt:lpstr>
      <vt:lpstr>Slajd 2</vt:lpstr>
      <vt:lpstr>Slajd 3</vt:lpstr>
    </vt:vector>
  </TitlesOfParts>
  <Company>Opensky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 </dc:title>
  <dc:creator> </dc:creator>
  <cp:lastModifiedBy> </cp:lastModifiedBy>
  <cp:revision>7</cp:revision>
  <dcterms:created xsi:type="dcterms:W3CDTF">2011-10-24T11:34:56Z</dcterms:created>
  <dcterms:modified xsi:type="dcterms:W3CDTF">2011-10-24T12:40:03Z</dcterms:modified>
</cp:coreProperties>
</file>